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70272-904D-4824-9766-0D99EA22BE42}" type="doc">
      <dgm:prSet loTypeId="urn:microsoft.com/office/officeart/2008/layout/HexagonCluster" loCatId="relationship" qsTypeId="urn:microsoft.com/office/officeart/2005/8/quickstyle/simple5" qsCatId="simple" csTypeId="urn:microsoft.com/office/officeart/2005/8/colors/accent3_2" csCatId="accent3" phldr="1"/>
      <dgm:spPr/>
    </dgm:pt>
    <dgm:pt modelId="{6D8E9F24-0477-4F5F-9F44-D94B47CEC1D1}">
      <dgm:prSet phldrT="[Text]"/>
      <dgm:spPr/>
      <dgm:t>
        <a:bodyPr/>
        <a:lstStyle/>
        <a:p>
          <a:r>
            <a:rPr lang="bg-BG" dirty="0" smtClean="0"/>
            <a:t>Когнитивни умения</a:t>
          </a:r>
          <a:endParaRPr lang="en-US" dirty="0"/>
        </a:p>
      </dgm:t>
    </dgm:pt>
    <dgm:pt modelId="{3BECAA52-F3BB-4F4B-8A57-151EA524B274}" type="parTrans" cxnId="{BF6D238D-5415-4B3F-A52F-8F6BB244B319}">
      <dgm:prSet/>
      <dgm:spPr/>
      <dgm:t>
        <a:bodyPr/>
        <a:lstStyle/>
        <a:p>
          <a:endParaRPr lang="en-US"/>
        </a:p>
      </dgm:t>
    </dgm:pt>
    <dgm:pt modelId="{0B8FB074-C441-4DA0-A979-D5060A251E8A}" type="sibTrans" cxnId="{BF6D238D-5415-4B3F-A52F-8F6BB244B319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6000" b="-66000"/>
          </a:stretch>
        </a:blipFill>
      </dgm:spPr>
      <dgm:t>
        <a:bodyPr/>
        <a:lstStyle/>
        <a:p>
          <a:endParaRPr lang="en-US"/>
        </a:p>
      </dgm:t>
    </dgm:pt>
    <dgm:pt modelId="{91A1F2C0-4F3A-426D-97F0-DFFB99709CDA}">
      <dgm:prSet phldrT="[Text]"/>
      <dgm:spPr/>
      <dgm:t>
        <a:bodyPr/>
        <a:lstStyle/>
        <a:p>
          <a:r>
            <a:rPr lang="bg-BG" dirty="0" smtClean="0"/>
            <a:t>Знания</a:t>
          </a:r>
          <a:endParaRPr lang="en-US" dirty="0"/>
        </a:p>
      </dgm:t>
    </dgm:pt>
    <dgm:pt modelId="{81F574C3-787B-4724-A313-AD4627D60BED}" type="sibTrans" cxnId="{A842B9AC-7035-4210-A28F-1DEDC30AB654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</dgm:spPr>
      <dgm:t>
        <a:bodyPr/>
        <a:lstStyle/>
        <a:p>
          <a:endParaRPr lang="en-US"/>
        </a:p>
      </dgm:t>
    </dgm:pt>
    <dgm:pt modelId="{8D1C2B5E-AA38-459A-9DEB-8CC7EC72FABD}" type="parTrans" cxnId="{A842B9AC-7035-4210-A28F-1DEDC30AB654}">
      <dgm:prSet/>
      <dgm:spPr/>
      <dgm:t>
        <a:bodyPr/>
        <a:lstStyle/>
        <a:p>
          <a:endParaRPr lang="en-US"/>
        </a:p>
      </dgm:t>
    </dgm:pt>
    <dgm:pt modelId="{1E979FC1-EE9D-4B03-AE14-D0BF53EA2E04}">
      <dgm:prSet phldrT="[Text]"/>
      <dgm:spPr/>
      <dgm:t>
        <a:bodyPr/>
        <a:lstStyle/>
        <a:p>
          <a:r>
            <a:rPr lang="bg-BG" dirty="0" smtClean="0"/>
            <a:t>Нетехнически умения</a:t>
          </a:r>
          <a:endParaRPr lang="en-US" dirty="0"/>
        </a:p>
      </dgm:t>
    </dgm:pt>
    <dgm:pt modelId="{4E03A3B9-9174-46B7-97CC-2EB5BCCD18CA}" type="sibTrans" cxnId="{7C17AEA4-8C66-47D8-A501-6EF8494342F5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6000" b="-66000"/>
          </a:stretch>
        </a:blipFill>
      </dgm:spPr>
      <dgm:t>
        <a:bodyPr/>
        <a:lstStyle/>
        <a:p>
          <a:endParaRPr lang="en-US"/>
        </a:p>
      </dgm:t>
    </dgm:pt>
    <dgm:pt modelId="{DED3B2DB-D2BD-401A-8604-15182019220F}" type="parTrans" cxnId="{7C17AEA4-8C66-47D8-A501-6EF8494342F5}">
      <dgm:prSet/>
      <dgm:spPr/>
      <dgm:t>
        <a:bodyPr/>
        <a:lstStyle/>
        <a:p>
          <a:endParaRPr lang="en-US"/>
        </a:p>
      </dgm:t>
    </dgm:pt>
    <dgm:pt modelId="{338FEEA1-5059-4A5A-84A0-0289E8C7D0CD}" type="pres">
      <dgm:prSet presAssocID="{90B70272-904D-4824-9766-0D99EA22BE42}" presName="Name0" presStyleCnt="0">
        <dgm:presLayoutVars>
          <dgm:chMax val="21"/>
          <dgm:chPref val="21"/>
        </dgm:presLayoutVars>
      </dgm:prSet>
      <dgm:spPr/>
    </dgm:pt>
    <dgm:pt modelId="{50D2E5E1-FEB8-4022-9567-3ABE294BA54C}" type="pres">
      <dgm:prSet presAssocID="{6D8E9F24-0477-4F5F-9F44-D94B47CEC1D1}" presName="text1" presStyleCnt="0"/>
      <dgm:spPr/>
    </dgm:pt>
    <dgm:pt modelId="{01F006B7-0788-48EE-98B3-05605F32B57E}" type="pres">
      <dgm:prSet presAssocID="{6D8E9F24-0477-4F5F-9F44-D94B47CEC1D1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B3E81-8DEC-4A33-B694-E38B12C53D4C}" type="pres">
      <dgm:prSet presAssocID="{6D8E9F24-0477-4F5F-9F44-D94B47CEC1D1}" presName="textaccent1" presStyleCnt="0"/>
      <dgm:spPr/>
    </dgm:pt>
    <dgm:pt modelId="{C7ED0895-634F-466E-8734-283F1730FB87}" type="pres">
      <dgm:prSet presAssocID="{6D8E9F24-0477-4F5F-9F44-D94B47CEC1D1}" presName="accentRepeatNode" presStyleLbl="solidAlignAcc1" presStyleIdx="0" presStyleCnt="6"/>
      <dgm:spPr/>
    </dgm:pt>
    <dgm:pt modelId="{AA40F648-6B77-4741-85B4-A3ACC473984B}" type="pres">
      <dgm:prSet presAssocID="{0B8FB074-C441-4DA0-A979-D5060A251E8A}" presName="image1" presStyleCnt="0"/>
      <dgm:spPr/>
    </dgm:pt>
    <dgm:pt modelId="{1AF244C0-1F57-4A42-907E-B6B1C263F881}" type="pres">
      <dgm:prSet presAssocID="{0B8FB074-C441-4DA0-A979-D5060A251E8A}" presName="imageRepeatNode" presStyleLbl="alignAcc1" presStyleIdx="0" presStyleCnt="3"/>
      <dgm:spPr/>
      <dgm:t>
        <a:bodyPr/>
        <a:lstStyle/>
        <a:p>
          <a:endParaRPr lang="en-US"/>
        </a:p>
      </dgm:t>
    </dgm:pt>
    <dgm:pt modelId="{F166ED2D-6621-433B-9D3A-E022992C5613}" type="pres">
      <dgm:prSet presAssocID="{0B8FB074-C441-4DA0-A979-D5060A251E8A}" presName="imageaccent1" presStyleCnt="0"/>
      <dgm:spPr/>
    </dgm:pt>
    <dgm:pt modelId="{E2D2DC4B-8BBF-41AF-A833-D0976E98BF30}" type="pres">
      <dgm:prSet presAssocID="{0B8FB074-C441-4DA0-A979-D5060A251E8A}" presName="accentRepeatNode" presStyleLbl="solidAlignAcc1" presStyleIdx="1" presStyleCnt="6"/>
      <dgm:spPr/>
    </dgm:pt>
    <dgm:pt modelId="{345B9157-A0ED-4727-BCC1-06828CEA7C97}" type="pres">
      <dgm:prSet presAssocID="{1E979FC1-EE9D-4B03-AE14-D0BF53EA2E04}" presName="text2" presStyleCnt="0"/>
      <dgm:spPr/>
    </dgm:pt>
    <dgm:pt modelId="{23DC542F-06D3-4E1E-9EF4-B2189D1FE5C7}" type="pres">
      <dgm:prSet presAssocID="{1E979FC1-EE9D-4B03-AE14-D0BF53EA2E04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65E08-7F5C-4DF7-A87F-4AA58541AE04}" type="pres">
      <dgm:prSet presAssocID="{1E979FC1-EE9D-4B03-AE14-D0BF53EA2E04}" presName="textaccent2" presStyleCnt="0"/>
      <dgm:spPr/>
    </dgm:pt>
    <dgm:pt modelId="{91C72609-D3AA-4141-B3AF-00A8647369BA}" type="pres">
      <dgm:prSet presAssocID="{1E979FC1-EE9D-4B03-AE14-D0BF53EA2E04}" presName="accentRepeatNode" presStyleLbl="solidAlignAcc1" presStyleIdx="2" presStyleCnt="6"/>
      <dgm:spPr/>
    </dgm:pt>
    <dgm:pt modelId="{5EC680B5-BB73-4B95-BB14-0473410DE1A6}" type="pres">
      <dgm:prSet presAssocID="{4E03A3B9-9174-46B7-97CC-2EB5BCCD18CA}" presName="image2" presStyleCnt="0"/>
      <dgm:spPr/>
    </dgm:pt>
    <dgm:pt modelId="{0DEBF28C-5543-4E79-9E48-D9B6509F4E4A}" type="pres">
      <dgm:prSet presAssocID="{4E03A3B9-9174-46B7-97CC-2EB5BCCD18CA}" presName="imageRepeatNode" presStyleLbl="alignAcc1" presStyleIdx="1" presStyleCnt="3"/>
      <dgm:spPr/>
      <dgm:t>
        <a:bodyPr/>
        <a:lstStyle/>
        <a:p>
          <a:endParaRPr lang="en-US"/>
        </a:p>
      </dgm:t>
    </dgm:pt>
    <dgm:pt modelId="{6E2DEF85-4A6D-4C68-A44B-14BE8B9CEA54}" type="pres">
      <dgm:prSet presAssocID="{4E03A3B9-9174-46B7-97CC-2EB5BCCD18CA}" presName="imageaccent2" presStyleCnt="0"/>
      <dgm:spPr/>
    </dgm:pt>
    <dgm:pt modelId="{3473FC70-4F32-4265-A01B-7F59E69076F3}" type="pres">
      <dgm:prSet presAssocID="{4E03A3B9-9174-46B7-97CC-2EB5BCCD18CA}" presName="accentRepeatNode" presStyleLbl="solidAlignAcc1" presStyleIdx="3" presStyleCnt="6"/>
      <dgm:spPr/>
    </dgm:pt>
    <dgm:pt modelId="{33326759-84C9-4574-BFFD-8981D5947EE6}" type="pres">
      <dgm:prSet presAssocID="{91A1F2C0-4F3A-426D-97F0-DFFB99709CDA}" presName="text3" presStyleCnt="0"/>
      <dgm:spPr/>
    </dgm:pt>
    <dgm:pt modelId="{FBF416E7-5BFF-44B1-9850-E9C22E347B1E}" type="pres">
      <dgm:prSet presAssocID="{91A1F2C0-4F3A-426D-97F0-DFFB99709CDA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11187-B0A2-4337-A888-2A1E81EA3069}" type="pres">
      <dgm:prSet presAssocID="{91A1F2C0-4F3A-426D-97F0-DFFB99709CDA}" presName="textaccent3" presStyleCnt="0"/>
      <dgm:spPr/>
    </dgm:pt>
    <dgm:pt modelId="{F867FB57-8BF9-4786-81E8-959EDAC94B1C}" type="pres">
      <dgm:prSet presAssocID="{91A1F2C0-4F3A-426D-97F0-DFFB99709CDA}" presName="accentRepeatNode" presStyleLbl="solidAlignAcc1" presStyleIdx="4" presStyleCnt="6"/>
      <dgm:spPr/>
    </dgm:pt>
    <dgm:pt modelId="{EE5CBA8D-51C9-4735-BBAC-7B6A61A018A3}" type="pres">
      <dgm:prSet presAssocID="{81F574C3-787B-4724-A313-AD4627D60BED}" presName="image3" presStyleCnt="0"/>
      <dgm:spPr/>
    </dgm:pt>
    <dgm:pt modelId="{AC5EAC1C-3620-47C5-8D08-D1D45EE2DAC1}" type="pres">
      <dgm:prSet presAssocID="{81F574C3-787B-4724-A313-AD4627D60BED}" presName="imageRepeatNode" presStyleLbl="alignAcc1" presStyleIdx="2" presStyleCnt="3"/>
      <dgm:spPr/>
      <dgm:t>
        <a:bodyPr/>
        <a:lstStyle/>
        <a:p>
          <a:endParaRPr lang="en-US"/>
        </a:p>
      </dgm:t>
    </dgm:pt>
    <dgm:pt modelId="{8C282625-FD15-4752-B7C3-C24FF7D5AF9B}" type="pres">
      <dgm:prSet presAssocID="{81F574C3-787B-4724-A313-AD4627D60BED}" presName="imageaccent3" presStyleCnt="0"/>
      <dgm:spPr/>
    </dgm:pt>
    <dgm:pt modelId="{98DD7E69-7A62-45DC-AAC4-E2E808D63875}" type="pres">
      <dgm:prSet presAssocID="{81F574C3-787B-4724-A313-AD4627D60BED}" presName="accentRepeatNode" presStyleLbl="solidAlignAcc1" presStyleIdx="5" presStyleCnt="6"/>
      <dgm:spPr/>
    </dgm:pt>
  </dgm:ptLst>
  <dgm:cxnLst>
    <dgm:cxn modelId="{5840ED3F-EB00-450D-ABF5-20AA64331C31}" type="presOf" srcId="{91A1F2C0-4F3A-426D-97F0-DFFB99709CDA}" destId="{FBF416E7-5BFF-44B1-9850-E9C22E347B1E}" srcOrd="0" destOrd="0" presId="urn:microsoft.com/office/officeart/2008/layout/HexagonCluster"/>
    <dgm:cxn modelId="{B12A1734-CACA-43EE-B6CE-968C634A5CF1}" type="presOf" srcId="{90B70272-904D-4824-9766-0D99EA22BE42}" destId="{338FEEA1-5059-4A5A-84A0-0289E8C7D0CD}" srcOrd="0" destOrd="0" presId="urn:microsoft.com/office/officeart/2008/layout/HexagonCluster"/>
    <dgm:cxn modelId="{44201C89-C271-4F4B-924C-2A2F40CD53F1}" type="presOf" srcId="{0B8FB074-C441-4DA0-A979-D5060A251E8A}" destId="{1AF244C0-1F57-4A42-907E-B6B1C263F881}" srcOrd="0" destOrd="0" presId="urn:microsoft.com/office/officeart/2008/layout/HexagonCluster"/>
    <dgm:cxn modelId="{BF6D238D-5415-4B3F-A52F-8F6BB244B319}" srcId="{90B70272-904D-4824-9766-0D99EA22BE42}" destId="{6D8E9F24-0477-4F5F-9F44-D94B47CEC1D1}" srcOrd="0" destOrd="0" parTransId="{3BECAA52-F3BB-4F4B-8A57-151EA524B274}" sibTransId="{0B8FB074-C441-4DA0-A979-D5060A251E8A}"/>
    <dgm:cxn modelId="{A842B9AC-7035-4210-A28F-1DEDC30AB654}" srcId="{90B70272-904D-4824-9766-0D99EA22BE42}" destId="{91A1F2C0-4F3A-426D-97F0-DFFB99709CDA}" srcOrd="2" destOrd="0" parTransId="{8D1C2B5E-AA38-459A-9DEB-8CC7EC72FABD}" sibTransId="{81F574C3-787B-4724-A313-AD4627D60BED}"/>
    <dgm:cxn modelId="{8E21FD9A-2716-4631-B533-F2D30F755DAF}" type="presOf" srcId="{1E979FC1-EE9D-4B03-AE14-D0BF53EA2E04}" destId="{23DC542F-06D3-4E1E-9EF4-B2189D1FE5C7}" srcOrd="0" destOrd="0" presId="urn:microsoft.com/office/officeart/2008/layout/HexagonCluster"/>
    <dgm:cxn modelId="{0458B975-6753-49DB-B013-897C8379B3D2}" type="presOf" srcId="{81F574C3-787B-4724-A313-AD4627D60BED}" destId="{AC5EAC1C-3620-47C5-8D08-D1D45EE2DAC1}" srcOrd="0" destOrd="0" presId="urn:microsoft.com/office/officeart/2008/layout/HexagonCluster"/>
    <dgm:cxn modelId="{AE87E9E0-1158-4C1D-9FA0-D00761DAF3D1}" type="presOf" srcId="{4E03A3B9-9174-46B7-97CC-2EB5BCCD18CA}" destId="{0DEBF28C-5543-4E79-9E48-D9B6509F4E4A}" srcOrd="0" destOrd="0" presId="urn:microsoft.com/office/officeart/2008/layout/HexagonCluster"/>
    <dgm:cxn modelId="{0980B171-AA8C-433D-BE42-5D674FDD84B7}" type="presOf" srcId="{6D8E9F24-0477-4F5F-9F44-D94B47CEC1D1}" destId="{01F006B7-0788-48EE-98B3-05605F32B57E}" srcOrd="0" destOrd="0" presId="urn:microsoft.com/office/officeart/2008/layout/HexagonCluster"/>
    <dgm:cxn modelId="{7C17AEA4-8C66-47D8-A501-6EF8494342F5}" srcId="{90B70272-904D-4824-9766-0D99EA22BE42}" destId="{1E979FC1-EE9D-4B03-AE14-D0BF53EA2E04}" srcOrd="1" destOrd="0" parTransId="{DED3B2DB-D2BD-401A-8604-15182019220F}" sibTransId="{4E03A3B9-9174-46B7-97CC-2EB5BCCD18CA}"/>
    <dgm:cxn modelId="{E40BAF66-74B2-4A74-A324-A81788E6B829}" type="presParOf" srcId="{338FEEA1-5059-4A5A-84A0-0289E8C7D0CD}" destId="{50D2E5E1-FEB8-4022-9567-3ABE294BA54C}" srcOrd="0" destOrd="0" presId="urn:microsoft.com/office/officeart/2008/layout/HexagonCluster"/>
    <dgm:cxn modelId="{8C732A4D-72F3-4764-8647-69516CDE0105}" type="presParOf" srcId="{50D2E5E1-FEB8-4022-9567-3ABE294BA54C}" destId="{01F006B7-0788-48EE-98B3-05605F32B57E}" srcOrd="0" destOrd="0" presId="urn:microsoft.com/office/officeart/2008/layout/HexagonCluster"/>
    <dgm:cxn modelId="{EBB1BCA9-2C32-416C-8F9E-563C8AACB357}" type="presParOf" srcId="{338FEEA1-5059-4A5A-84A0-0289E8C7D0CD}" destId="{995B3E81-8DEC-4A33-B694-E38B12C53D4C}" srcOrd="1" destOrd="0" presId="urn:microsoft.com/office/officeart/2008/layout/HexagonCluster"/>
    <dgm:cxn modelId="{861DC1CA-D680-4E89-B875-A075617EF571}" type="presParOf" srcId="{995B3E81-8DEC-4A33-B694-E38B12C53D4C}" destId="{C7ED0895-634F-466E-8734-283F1730FB87}" srcOrd="0" destOrd="0" presId="urn:microsoft.com/office/officeart/2008/layout/HexagonCluster"/>
    <dgm:cxn modelId="{4CA1CDCC-CF23-44D7-9F0D-8B5E3F1F3E62}" type="presParOf" srcId="{338FEEA1-5059-4A5A-84A0-0289E8C7D0CD}" destId="{AA40F648-6B77-4741-85B4-A3ACC473984B}" srcOrd="2" destOrd="0" presId="urn:microsoft.com/office/officeart/2008/layout/HexagonCluster"/>
    <dgm:cxn modelId="{3C34F657-33B7-4BFE-96F6-1CB93A47DD2C}" type="presParOf" srcId="{AA40F648-6B77-4741-85B4-A3ACC473984B}" destId="{1AF244C0-1F57-4A42-907E-B6B1C263F881}" srcOrd="0" destOrd="0" presId="urn:microsoft.com/office/officeart/2008/layout/HexagonCluster"/>
    <dgm:cxn modelId="{85A95829-0D46-4794-B2D6-8676F543F12B}" type="presParOf" srcId="{338FEEA1-5059-4A5A-84A0-0289E8C7D0CD}" destId="{F166ED2D-6621-433B-9D3A-E022992C5613}" srcOrd="3" destOrd="0" presId="urn:microsoft.com/office/officeart/2008/layout/HexagonCluster"/>
    <dgm:cxn modelId="{10D05D7F-A39C-4933-B651-48D5DFC0D114}" type="presParOf" srcId="{F166ED2D-6621-433B-9D3A-E022992C5613}" destId="{E2D2DC4B-8BBF-41AF-A833-D0976E98BF30}" srcOrd="0" destOrd="0" presId="urn:microsoft.com/office/officeart/2008/layout/HexagonCluster"/>
    <dgm:cxn modelId="{AD0D81EA-BA41-41CC-BECE-60ED471B9D63}" type="presParOf" srcId="{338FEEA1-5059-4A5A-84A0-0289E8C7D0CD}" destId="{345B9157-A0ED-4727-BCC1-06828CEA7C97}" srcOrd="4" destOrd="0" presId="urn:microsoft.com/office/officeart/2008/layout/HexagonCluster"/>
    <dgm:cxn modelId="{96E6CC04-4178-48C9-BAD7-31EE10C9FE5F}" type="presParOf" srcId="{345B9157-A0ED-4727-BCC1-06828CEA7C97}" destId="{23DC542F-06D3-4E1E-9EF4-B2189D1FE5C7}" srcOrd="0" destOrd="0" presId="urn:microsoft.com/office/officeart/2008/layout/HexagonCluster"/>
    <dgm:cxn modelId="{3374D421-E386-45B2-BACD-9608BA64F69E}" type="presParOf" srcId="{338FEEA1-5059-4A5A-84A0-0289E8C7D0CD}" destId="{6B765E08-7F5C-4DF7-A87F-4AA58541AE04}" srcOrd="5" destOrd="0" presId="urn:microsoft.com/office/officeart/2008/layout/HexagonCluster"/>
    <dgm:cxn modelId="{E33EE45E-15B1-432E-8438-A6027DAC534F}" type="presParOf" srcId="{6B765E08-7F5C-4DF7-A87F-4AA58541AE04}" destId="{91C72609-D3AA-4141-B3AF-00A8647369BA}" srcOrd="0" destOrd="0" presId="urn:microsoft.com/office/officeart/2008/layout/HexagonCluster"/>
    <dgm:cxn modelId="{F6193CE9-D361-4942-93C4-9466766B34C7}" type="presParOf" srcId="{338FEEA1-5059-4A5A-84A0-0289E8C7D0CD}" destId="{5EC680B5-BB73-4B95-BB14-0473410DE1A6}" srcOrd="6" destOrd="0" presId="urn:microsoft.com/office/officeart/2008/layout/HexagonCluster"/>
    <dgm:cxn modelId="{38724425-81EE-4D6A-910A-4CEFF7F06953}" type="presParOf" srcId="{5EC680B5-BB73-4B95-BB14-0473410DE1A6}" destId="{0DEBF28C-5543-4E79-9E48-D9B6509F4E4A}" srcOrd="0" destOrd="0" presId="urn:microsoft.com/office/officeart/2008/layout/HexagonCluster"/>
    <dgm:cxn modelId="{C6D37E60-8AFA-4119-AC30-1607207C4F6C}" type="presParOf" srcId="{338FEEA1-5059-4A5A-84A0-0289E8C7D0CD}" destId="{6E2DEF85-4A6D-4C68-A44B-14BE8B9CEA54}" srcOrd="7" destOrd="0" presId="urn:microsoft.com/office/officeart/2008/layout/HexagonCluster"/>
    <dgm:cxn modelId="{FD2ADC23-52D9-44E3-A64D-D119D51A1F40}" type="presParOf" srcId="{6E2DEF85-4A6D-4C68-A44B-14BE8B9CEA54}" destId="{3473FC70-4F32-4265-A01B-7F59E69076F3}" srcOrd="0" destOrd="0" presId="urn:microsoft.com/office/officeart/2008/layout/HexagonCluster"/>
    <dgm:cxn modelId="{BDA9DAE1-B622-4791-9445-1A84DF6DD0AB}" type="presParOf" srcId="{338FEEA1-5059-4A5A-84A0-0289E8C7D0CD}" destId="{33326759-84C9-4574-BFFD-8981D5947EE6}" srcOrd="8" destOrd="0" presId="urn:microsoft.com/office/officeart/2008/layout/HexagonCluster"/>
    <dgm:cxn modelId="{9E12AEBE-86CC-4806-B805-B4F47F91A225}" type="presParOf" srcId="{33326759-84C9-4574-BFFD-8981D5947EE6}" destId="{FBF416E7-5BFF-44B1-9850-E9C22E347B1E}" srcOrd="0" destOrd="0" presId="urn:microsoft.com/office/officeart/2008/layout/HexagonCluster"/>
    <dgm:cxn modelId="{658CCCAE-760E-402D-AA50-FFD6ED08995B}" type="presParOf" srcId="{338FEEA1-5059-4A5A-84A0-0289E8C7D0CD}" destId="{93211187-B0A2-4337-A888-2A1E81EA3069}" srcOrd="9" destOrd="0" presId="urn:microsoft.com/office/officeart/2008/layout/HexagonCluster"/>
    <dgm:cxn modelId="{E448F19C-3749-4FC8-8E08-37812A2408DB}" type="presParOf" srcId="{93211187-B0A2-4337-A888-2A1E81EA3069}" destId="{F867FB57-8BF9-4786-81E8-959EDAC94B1C}" srcOrd="0" destOrd="0" presId="urn:microsoft.com/office/officeart/2008/layout/HexagonCluster"/>
    <dgm:cxn modelId="{846B3C82-061C-4EC1-8DD8-65DF3E6370F4}" type="presParOf" srcId="{338FEEA1-5059-4A5A-84A0-0289E8C7D0CD}" destId="{EE5CBA8D-51C9-4735-BBAC-7B6A61A018A3}" srcOrd="10" destOrd="0" presId="urn:microsoft.com/office/officeart/2008/layout/HexagonCluster"/>
    <dgm:cxn modelId="{4457E00B-9E70-4B90-B481-0870EAA5AE6E}" type="presParOf" srcId="{EE5CBA8D-51C9-4735-BBAC-7B6A61A018A3}" destId="{AC5EAC1C-3620-47C5-8D08-D1D45EE2DAC1}" srcOrd="0" destOrd="0" presId="urn:microsoft.com/office/officeart/2008/layout/HexagonCluster"/>
    <dgm:cxn modelId="{3001F785-9A70-4E83-8E9D-A68DCE839B35}" type="presParOf" srcId="{338FEEA1-5059-4A5A-84A0-0289E8C7D0CD}" destId="{8C282625-FD15-4752-B7C3-C24FF7D5AF9B}" srcOrd="11" destOrd="0" presId="urn:microsoft.com/office/officeart/2008/layout/HexagonCluster"/>
    <dgm:cxn modelId="{14C5727D-E561-46CE-8761-CA48A7C79441}" type="presParOf" srcId="{8C282625-FD15-4752-B7C3-C24FF7D5AF9B}" destId="{98DD7E69-7A62-45DC-AAC4-E2E808D63875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006B7-0788-48EE-98B3-05605F32B57E}">
      <dsp:nvSpPr>
        <dsp:cNvPr id="0" name=""/>
        <dsp:cNvSpPr/>
      </dsp:nvSpPr>
      <dsp:spPr>
        <a:xfrm>
          <a:off x="2690449" y="4066231"/>
          <a:ext cx="2872246" cy="247637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Когнитивни умения</a:t>
          </a:r>
          <a:endParaRPr lang="en-US" sz="2600" kern="1200" dirty="0"/>
        </a:p>
      </dsp:txBody>
      <dsp:txXfrm>
        <a:off x="3136168" y="4450518"/>
        <a:ext cx="1980808" cy="1707803"/>
      </dsp:txXfrm>
    </dsp:sp>
    <dsp:sp modelId="{C7ED0895-634F-466E-8734-283F1730FB87}">
      <dsp:nvSpPr>
        <dsp:cNvPr id="0" name=""/>
        <dsp:cNvSpPr/>
      </dsp:nvSpPr>
      <dsp:spPr>
        <a:xfrm>
          <a:off x="2765066" y="5159501"/>
          <a:ext cx="336287" cy="2898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AF244C0-1F57-4A42-907E-B6B1C263F881}">
      <dsp:nvSpPr>
        <dsp:cNvPr id="0" name=""/>
        <dsp:cNvSpPr/>
      </dsp:nvSpPr>
      <dsp:spPr>
        <a:xfrm>
          <a:off x="235240" y="2736119"/>
          <a:ext cx="2872246" cy="247637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6000" b="-66000"/>
          </a:stretch>
        </a:blip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D2DC4B-8BBF-41AF-A833-D0976E98BF30}">
      <dsp:nvSpPr>
        <dsp:cNvPr id="0" name=""/>
        <dsp:cNvSpPr/>
      </dsp:nvSpPr>
      <dsp:spPr>
        <a:xfrm>
          <a:off x="2190617" y="4885366"/>
          <a:ext cx="336287" cy="2898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3DC542F-06D3-4E1E-9EF4-B2189D1FE5C7}">
      <dsp:nvSpPr>
        <dsp:cNvPr id="0" name=""/>
        <dsp:cNvSpPr/>
      </dsp:nvSpPr>
      <dsp:spPr>
        <a:xfrm>
          <a:off x="5137481" y="2706677"/>
          <a:ext cx="2872246" cy="247637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Нетехнически умения</a:t>
          </a:r>
          <a:endParaRPr lang="en-US" sz="2600" kern="1200" dirty="0"/>
        </a:p>
      </dsp:txBody>
      <dsp:txXfrm>
        <a:off x="5583200" y="3090964"/>
        <a:ext cx="1980808" cy="1707803"/>
      </dsp:txXfrm>
    </dsp:sp>
    <dsp:sp modelId="{91C72609-D3AA-4141-B3AF-00A8647369BA}">
      <dsp:nvSpPr>
        <dsp:cNvPr id="0" name=""/>
        <dsp:cNvSpPr/>
      </dsp:nvSpPr>
      <dsp:spPr>
        <a:xfrm>
          <a:off x="7101034" y="4853307"/>
          <a:ext cx="336287" cy="2898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DEBF28C-5543-4E79-9E48-D9B6509F4E4A}">
      <dsp:nvSpPr>
        <dsp:cNvPr id="0" name=""/>
        <dsp:cNvSpPr/>
      </dsp:nvSpPr>
      <dsp:spPr>
        <a:xfrm>
          <a:off x="7584512" y="4066231"/>
          <a:ext cx="2872246" cy="247637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6000" b="-66000"/>
          </a:stretch>
        </a:blip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73FC70-4F32-4265-A01B-7F59E69076F3}">
      <dsp:nvSpPr>
        <dsp:cNvPr id="0" name=""/>
        <dsp:cNvSpPr/>
      </dsp:nvSpPr>
      <dsp:spPr>
        <a:xfrm>
          <a:off x="7659129" y="5159501"/>
          <a:ext cx="336287" cy="2898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BF416E7-5BFF-44B1-9850-E9C22E347B1E}">
      <dsp:nvSpPr>
        <dsp:cNvPr id="0" name=""/>
        <dsp:cNvSpPr/>
      </dsp:nvSpPr>
      <dsp:spPr>
        <a:xfrm>
          <a:off x="2690449" y="1353011"/>
          <a:ext cx="2872246" cy="247637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Знания</a:t>
          </a:r>
          <a:endParaRPr lang="en-US" sz="2600" kern="1200" dirty="0"/>
        </a:p>
      </dsp:txBody>
      <dsp:txXfrm>
        <a:off x="3136168" y="1737298"/>
        <a:ext cx="1980808" cy="1707803"/>
      </dsp:txXfrm>
    </dsp:sp>
    <dsp:sp modelId="{F867FB57-8BF9-4786-81E8-959EDAC94B1C}">
      <dsp:nvSpPr>
        <dsp:cNvPr id="0" name=""/>
        <dsp:cNvSpPr/>
      </dsp:nvSpPr>
      <dsp:spPr>
        <a:xfrm>
          <a:off x="4637648" y="1406660"/>
          <a:ext cx="336287" cy="2898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C5EAC1C-3620-47C5-8D08-D1D45EE2DAC1}">
      <dsp:nvSpPr>
        <dsp:cNvPr id="0" name=""/>
        <dsp:cNvSpPr/>
      </dsp:nvSpPr>
      <dsp:spPr>
        <a:xfrm>
          <a:off x="5137481" y="0"/>
          <a:ext cx="2872246" cy="2476377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7000" b="-47000"/>
          </a:stretch>
        </a:blip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DD7E69-7A62-45DC-AAC4-E2E808D63875}">
      <dsp:nvSpPr>
        <dsp:cNvPr id="0" name=""/>
        <dsp:cNvSpPr/>
      </dsp:nvSpPr>
      <dsp:spPr>
        <a:xfrm>
          <a:off x="5222319" y="1087381"/>
          <a:ext cx="336287" cy="2898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5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2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2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7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3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1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9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1C8A-25D0-4F5A-8BF9-2723F722378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1AB4-1190-42C5-B5DC-415CB37B9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8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Отворените иновации в помощ на бизнеса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r>
              <a:rPr lang="bg-BG" dirty="0" smtClean="0"/>
              <a:t>Евгения Ковачева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8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NETT          http://nett-project.eu/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Networked Entrepreneurship Training of Teachers</a:t>
            </a:r>
          </a:p>
          <a:p>
            <a:endParaRPr lang="en-US" dirty="0"/>
          </a:p>
          <a:p>
            <a:r>
              <a:rPr lang="en-US" sz="1800" dirty="0" smtClean="0"/>
              <a:t>Enterprise &amp; Industries DG, EE-74</a:t>
            </a:r>
          </a:p>
          <a:p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505327"/>
            <a:ext cx="5462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1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NETT - </a:t>
            </a:r>
            <a:r>
              <a:rPr lang="bg-BG" dirty="0" smtClean="0"/>
              <a:t>Резултати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Платформа за обучение</a:t>
            </a:r>
          </a:p>
          <a:p>
            <a:r>
              <a:rPr lang="bg-BG" dirty="0" smtClean="0"/>
              <a:t>Хранилище за учебни материали</a:t>
            </a:r>
          </a:p>
          <a:p>
            <a:r>
              <a:rPr lang="bg-BG" dirty="0" smtClean="0"/>
              <a:t>Мрежа от учители по предприемачество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4" y="-265330"/>
            <a:ext cx="2804793" cy="223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552" t="9289" r="20667" b="6622"/>
          <a:stretch/>
        </p:blipFill>
        <p:spPr>
          <a:xfrm>
            <a:off x="1455821" y="-60960"/>
            <a:ext cx="9110580" cy="720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979" y="844717"/>
            <a:ext cx="2296482" cy="371775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APInno</a:t>
            </a:r>
            <a:r>
              <a:rPr lang="en-US" dirty="0" smtClean="0"/>
              <a:t>                http://apinno.eu/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Action Project for Innovation</a:t>
            </a:r>
          </a:p>
          <a:p>
            <a:endParaRPr lang="en-US" dirty="0" smtClean="0"/>
          </a:p>
          <a:p>
            <a:r>
              <a:rPr lang="en-US" sz="1800" dirty="0" smtClean="0"/>
              <a:t>Erasmus+ K2 - 1561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47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APInno</a:t>
            </a:r>
            <a:r>
              <a:rPr lang="en-US" dirty="0" smtClean="0"/>
              <a:t> </a:t>
            </a:r>
            <a:r>
              <a:rPr lang="bg-BG" dirty="0" smtClean="0"/>
              <a:t>цели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Изграждане на методология за обучение по </a:t>
            </a:r>
            <a:br>
              <a:rPr lang="bg-BG" dirty="0" smtClean="0"/>
            </a:br>
            <a:r>
              <a:rPr lang="bg-BG" dirty="0" smtClean="0"/>
              <a:t>иновационен мениджмънт</a:t>
            </a:r>
          </a:p>
          <a:p>
            <a:pPr lvl="1"/>
            <a:r>
              <a:rPr lang="bg-BG" dirty="0" smtClean="0"/>
              <a:t>работа по бизнес казуси</a:t>
            </a:r>
          </a:p>
          <a:p>
            <a:pPr lvl="1"/>
            <a:r>
              <a:rPr lang="bg-BG" dirty="0" smtClean="0"/>
              <a:t>разработване на собствен бизнес</a:t>
            </a:r>
          </a:p>
          <a:p>
            <a:pPr lvl="1"/>
            <a:r>
              <a:rPr lang="bg-BG" dirty="0" smtClean="0"/>
              <a:t>начини за финансиране</a:t>
            </a:r>
          </a:p>
          <a:p>
            <a:pPr lvl="1"/>
            <a:r>
              <a:rPr lang="bg-BG" dirty="0" smtClean="0"/>
              <a:t>нетехнически умения </a:t>
            </a:r>
            <a:endParaRPr lang="en-US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588" y="110791"/>
            <a:ext cx="1770313" cy="2865947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6388768" y="3789947"/>
            <a:ext cx="4378444" cy="2774791"/>
          </a:xfrm>
          <a:custGeom>
            <a:avLst/>
            <a:gdLst>
              <a:gd name="connsiteX0" fmla="*/ 2731169 w 7122695"/>
              <a:gd name="connsiteY0" fmla="*/ 0 h 4584032"/>
              <a:gd name="connsiteX1" fmla="*/ 0 w 7122695"/>
              <a:gd name="connsiteY1" fmla="*/ 2983832 h 4584032"/>
              <a:gd name="connsiteX2" fmla="*/ 7122695 w 7122695"/>
              <a:gd name="connsiteY2" fmla="*/ 4584032 h 4584032"/>
              <a:gd name="connsiteX3" fmla="*/ 2839453 w 7122695"/>
              <a:gd name="connsiteY3" fmla="*/ 60158 h 4584032"/>
              <a:gd name="connsiteX0" fmla="*/ 2731169 w 7122695"/>
              <a:gd name="connsiteY0" fmla="*/ 0 h 4584032"/>
              <a:gd name="connsiteX1" fmla="*/ 0 w 7122695"/>
              <a:gd name="connsiteY1" fmla="*/ 2983832 h 4584032"/>
              <a:gd name="connsiteX2" fmla="*/ 7122695 w 7122695"/>
              <a:gd name="connsiteY2" fmla="*/ 4584032 h 4584032"/>
              <a:gd name="connsiteX3" fmla="*/ 2803358 w 7122695"/>
              <a:gd name="connsiteY3" fmla="*/ 0 h 4584032"/>
              <a:gd name="connsiteX0" fmla="*/ 2731169 w 7122695"/>
              <a:gd name="connsiteY0" fmla="*/ 0 h 4584032"/>
              <a:gd name="connsiteX1" fmla="*/ 0 w 7122695"/>
              <a:gd name="connsiteY1" fmla="*/ 2983832 h 4584032"/>
              <a:gd name="connsiteX2" fmla="*/ 7122695 w 7122695"/>
              <a:gd name="connsiteY2" fmla="*/ 4584032 h 4584032"/>
              <a:gd name="connsiteX3" fmla="*/ 2755232 w 7122695"/>
              <a:gd name="connsiteY3" fmla="*/ 0 h 4584032"/>
              <a:gd name="connsiteX0" fmla="*/ 2731169 w 7122695"/>
              <a:gd name="connsiteY0" fmla="*/ 0 h 4584032"/>
              <a:gd name="connsiteX1" fmla="*/ 0 w 7122695"/>
              <a:gd name="connsiteY1" fmla="*/ 2983832 h 4584032"/>
              <a:gd name="connsiteX2" fmla="*/ 7122695 w 7122695"/>
              <a:gd name="connsiteY2" fmla="*/ 4584032 h 4584032"/>
              <a:gd name="connsiteX3" fmla="*/ 2743201 w 7122695"/>
              <a:gd name="connsiteY3" fmla="*/ 0 h 458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2695" h="4584032">
                <a:moveTo>
                  <a:pt x="2731169" y="0"/>
                </a:moveTo>
                <a:lnTo>
                  <a:pt x="0" y="2983832"/>
                </a:lnTo>
                <a:lnTo>
                  <a:pt x="7122695" y="4584032"/>
                </a:lnTo>
                <a:lnTo>
                  <a:pt x="2743201" y="0"/>
                </a:lnTo>
              </a:path>
            </a:pathLst>
          </a:custGeom>
          <a:noFill/>
          <a:effectLst>
            <a:glow rad="1016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77990" y="3486651"/>
            <a:ext cx="1997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/>
              <a:t>образование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420939" y="5649262"/>
            <a:ext cx="1605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/>
              <a:t>проучване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0371221" y="5875894"/>
            <a:ext cx="1732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/>
              <a:t>индустрия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618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991369"/>
              </p:ext>
            </p:extLst>
          </p:nvPr>
        </p:nvGraphicFramePr>
        <p:xfrm>
          <a:off x="960119" y="162243"/>
          <a:ext cx="10692000" cy="654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454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Курсове по иновационен </a:t>
            </a:r>
            <a:r>
              <a:rPr lang="bg-BG" dirty="0" smtClean="0"/>
              <a:t>мениджмънт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Университет по библиотекознание и информационни технологии </a:t>
            </a:r>
          </a:p>
          <a:p>
            <a:r>
              <a:rPr lang="bg-BG" dirty="0" smtClean="0"/>
              <a:t>Академия по иновационен мениджмънт</a:t>
            </a:r>
          </a:p>
          <a:p>
            <a:pPr lvl="1"/>
            <a:r>
              <a:rPr lang="en-US" dirty="0" smtClean="0"/>
              <a:t>office@innnovationmanagement.academy</a:t>
            </a:r>
          </a:p>
          <a:p>
            <a:pPr lvl="1"/>
            <a:r>
              <a:rPr lang="en-US" dirty="0" smtClean="0"/>
              <a:t>e.kovatcheva@unibit.bg</a:t>
            </a:r>
            <a:r>
              <a:rPr lang="bg-BG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2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 ви </a:t>
            </a:r>
            <a:r>
              <a:rPr lang="bg-BG" smtClean="0"/>
              <a:t>за вниманието!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Отворените иновации в помощ на бизнеса </vt:lpstr>
      <vt:lpstr>NETT          http://nett-project.eu/</vt:lpstr>
      <vt:lpstr>NETT - Резултати</vt:lpstr>
      <vt:lpstr>PowerPoint Presentation</vt:lpstr>
      <vt:lpstr>APInno                http://apinno.eu/</vt:lpstr>
      <vt:lpstr>APInno цели</vt:lpstr>
      <vt:lpstr>PowerPoint Presentation</vt:lpstr>
      <vt:lpstr>Курсове по иновационен мениджмънт</vt:lpstr>
      <vt:lpstr>Благодаря ви за вниманието!</vt:lpstr>
    </vt:vector>
  </TitlesOfParts>
  <Company>EPK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Отворените иновации в помощ на бизнеса </dc:title>
  <dc:creator>Eugenia Kovatcheva</dc:creator>
  <cp:lastModifiedBy>Eugenia Kovatcheva</cp:lastModifiedBy>
  <cp:revision>7</cp:revision>
  <dcterms:created xsi:type="dcterms:W3CDTF">2015-10-16T03:55:49Z</dcterms:created>
  <dcterms:modified xsi:type="dcterms:W3CDTF">2015-10-16T06:02:33Z</dcterms:modified>
</cp:coreProperties>
</file>