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067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229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666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859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219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150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003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190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660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779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115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0DD95-7D43-4C4D-8C77-A7EE88DB3982}" type="datetimeFigureOut">
              <a:rPr lang="bg-BG" smtClean="0"/>
              <a:t>23.10.2013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1B8E-A3EB-4AF5-BA93-E452A039D4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080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1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22413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Nexa Book" pitchFamily="50" charset="0"/>
              </a:rPr>
              <a:t>Mission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>
                <a:latin typeface="Nexa Book" pitchFamily="50" charset="0"/>
              </a:rPr>
              <a:t>Inspire and support young people in starting successful </a:t>
            </a:r>
            <a:r>
              <a:rPr lang="en-US" b="1" i="1" dirty="0" smtClean="0">
                <a:latin typeface="Nexa Book" pitchFamily="50" charset="0"/>
              </a:rPr>
              <a:t>businesses.</a:t>
            </a:r>
            <a:endParaRPr lang="bg-BG" b="1" i="1" dirty="0"/>
          </a:p>
        </p:txBody>
      </p:sp>
    </p:spTree>
    <p:extLst>
      <p:ext uri="{BB962C8B-B14F-4D97-AF65-F5344CB8AC3E}">
        <p14:creationId xmlns:p14="http://schemas.microsoft.com/office/powerpoint/2010/main" val="278028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6815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Nexa Book" pitchFamily="50" charset="0"/>
              </a:rPr>
              <a:t>History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 smtClean="0">
                <a:latin typeface="Nexa Book" pitchFamily="50" charset="0"/>
              </a:rPr>
              <a:t>Founded in 2009 by </a:t>
            </a:r>
            <a:r>
              <a:rPr lang="en-US" sz="2800" b="1" i="1" dirty="0">
                <a:latin typeface="Nexa Book" pitchFamily="50" charset="0"/>
              </a:rPr>
              <a:t>five fellow students at the Sofia University “St. Kliment Ohridski</a:t>
            </a:r>
            <a:r>
              <a:rPr lang="en-US" sz="2800" b="1" i="1" dirty="0" smtClean="0">
                <a:latin typeface="Nexa Book" pitchFamily="50" charset="0"/>
              </a:rPr>
              <a:t>”</a:t>
            </a:r>
          </a:p>
          <a:p>
            <a:pPr marL="0" indent="0" algn="just">
              <a:buNone/>
            </a:pPr>
            <a:endParaRPr lang="en-US" sz="2800" b="1" i="1" dirty="0" smtClean="0">
              <a:latin typeface="Nexa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40409" y="764704"/>
            <a:ext cx="8229600" cy="1152128"/>
          </a:xfrm>
        </p:spPr>
        <p:txBody>
          <a:bodyPr/>
          <a:lstStyle/>
          <a:p>
            <a:r>
              <a:rPr lang="en-US" b="1" dirty="0" smtClean="0">
                <a:latin typeface="Nexa Book" pitchFamily="50" charset="0"/>
              </a:rPr>
              <a:t>About Us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i="1" dirty="0" smtClean="0">
                <a:latin typeface="Nexa Book" pitchFamily="50" charset="0"/>
              </a:rPr>
              <a:t>The core team consists from 20 people</a:t>
            </a: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2132857"/>
            <a:ext cx="6408712" cy="348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4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r>
              <a:rPr lang="en-US" b="1" dirty="0" smtClean="0">
                <a:latin typeface="Nexa Book" pitchFamily="50" charset="0"/>
              </a:rPr>
              <a:t>Our network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b="1" dirty="0" smtClean="0">
                <a:latin typeface="Nexa Book" pitchFamily="50" charset="0"/>
              </a:rPr>
              <a:t>More than 50 mentors</a:t>
            </a:r>
          </a:p>
          <a:p>
            <a:r>
              <a:rPr lang="en-US" b="1" dirty="0" smtClean="0">
                <a:latin typeface="Nexa Book" pitchFamily="50" charset="0"/>
              </a:rPr>
              <a:t>6500+ FB fans</a:t>
            </a:r>
          </a:p>
          <a:p>
            <a:r>
              <a:rPr lang="en-US" b="1" dirty="0" smtClean="0">
                <a:latin typeface="Nexa Book" pitchFamily="50" charset="0"/>
              </a:rPr>
              <a:t>4500+ people subscribed for our newsletter</a:t>
            </a:r>
          </a:p>
          <a:p>
            <a:r>
              <a:rPr lang="en-US" b="1" dirty="0" smtClean="0">
                <a:latin typeface="Nexa Book" pitchFamily="50" charset="0"/>
              </a:rPr>
              <a:t>First local club founded in Ruse in February 2013, two more in process</a:t>
            </a:r>
          </a:p>
          <a:p>
            <a:endParaRPr lang="en-US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61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1014728"/>
            <a:ext cx="8229600" cy="115212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Nexa Book" pitchFamily="50" charset="0"/>
              </a:rPr>
              <a:t>Projects</a:t>
            </a:r>
            <a:endParaRPr lang="bg-BG" b="1" dirty="0"/>
          </a:p>
        </p:txBody>
      </p:sp>
      <p:pic>
        <p:nvPicPr>
          <p:cNvPr id="23" name="Контейнер за съдържание 2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684" y="2131190"/>
            <a:ext cx="4849695" cy="1514416"/>
          </a:xfrm>
        </p:spPr>
      </p:pic>
      <p:pic>
        <p:nvPicPr>
          <p:cNvPr id="24" name="Картина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472" y="2166856"/>
            <a:ext cx="5071396" cy="1583647"/>
          </a:xfrm>
          <a:prstGeom prst="rect">
            <a:avLst/>
          </a:prstGeom>
        </p:spPr>
      </p:pic>
      <p:pic>
        <p:nvPicPr>
          <p:cNvPr id="31" name="Картина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6" y="3750503"/>
            <a:ext cx="4749757" cy="1483208"/>
          </a:xfrm>
          <a:prstGeom prst="rect">
            <a:avLst/>
          </a:prstGeom>
        </p:spPr>
      </p:pic>
      <p:pic>
        <p:nvPicPr>
          <p:cNvPr id="1024" name="Картина 10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673" y="3645606"/>
            <a:ext cx="4874195" cy="152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787208" cy="108012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Nexa Book" pitchFamily="50" charset="0"/>
              </a:rPr>
              <a:t>European Enterprise Promotion Awards</a:t>
            </a:r>
            <a:endParaRPr lang="bg-BG" b="1" dirty="0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614" y="2787995"/>
            <a:ext cx="4572000" cy="213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Nexa Book" pitchFamily="50" charset="0"/>
              </a:rPr>
              <a:t>Contacts</a:t>
            </a:r>
            <a:endParaRPr lang="bg-BG" b="1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71" y="1700808"/>
            <a:ext cx="3398135" cy="2232248"/>
          </a:xfr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149080"/>
            <a:ext cx="644567" cy="485957"/>
          </a:xfrm>
          <a:prstGeom prst="rect">
            <a:avLst/>
          </a:prstGeom>
        </p:spPr>
      </p:pic>
      <p:sp>
        <p:nvSpPr>
          <p:cNvPr id="6" name="Текстово поле 5"/>
          <p:cNvSpPr txBox="1"/>
          <p:nvPr/>
        </p:nvSpPr>
        <p:spPr>
          <a:xfrm>
            <a:off x="2411760" y="4149080"/>
            <a:ext cx="5330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ila.grigorova@startitsmart.com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4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76</Words>
  <Application>Microsoft Office PowerPoint</Application>
  <PresentationFormat>Презентация на цял екран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Office тема</vt:lpstr>
      <vt:lpstr>Презентация на PowerPoint</vt:lpstr>
      <vt:lpstr>Mission</vt:lpstr>
      <vt:lpstr>History</vt:lpstr>
      <vt:lpstr>About Us</vt:lpstr>
      <vt:lpstr>Our network</vt:lpstr>
      <vt:lpstr>Projects</vt:lpstr>
      <vt:lpstr>European Enterprise Promotion Awards</vt:lpstr>
      <vt:lpstr>Contacts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dellNB</dc:creator>
  <cp:lastModifiedBy>dellNB</cp:lastModifiedBy>
  <cp:revision>11</cp:revision>
  <dcterms:created xsi:type="dcterms:W3CDTF">2013-10-23T12:49:41Z</dcterms:created>
  <dcterms:modified xsi:type="dcterms:W3CDTF">2013-10-23T14:40:23Z</dcterms:modified>
</cp:coreProperties>
</file>