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63041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Програмисти от Враца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задълбочен опит с технологии, преподаване и предприемачество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Брой деца: 8 000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Последици: голяма младежка безработица във Враца, обезлюдяване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Причини: липса на добри ИТ преподаватели, липса на предизвикателна и добре платена работа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Враца софтуер общество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9312" y="3857825"/>
            <a:ext cx="942975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00362" y="2371925"/>
            <a:ext cx="3343275" cy="14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687" y="3886400"/>
            <a:ext cx="2200275" cy="89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Ива Николова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2225" y="1017725"/>
            <a:ext cx="4314799" cy="40391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483925" y="1152475"/>
            <a:ext cx="21227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програмист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във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Враца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Предизвикателства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55555"/>
            </a:pPr>
            <a:r>
              <a:rPr lang="en"/>
              <a:t>Липса на качествено ИТ образование във Враца</a:t>
            </a:r>
          </a:p>
          <a:p>
            <a:pPr marL="457200" lvl="0" indent="-228600">
              <a:spcBef>
                <a:spcPts val="0"/>
              </a:spcBef>
              <a:buClr>
                <a:schemeClr val="dk1"/>
              </a:buClr>
              <a:buSzPct val="155555"/>
            </a:pPr>
            <a:r>
              <a:rPr lang="en"/>
              <a:t>Липсва на условия за задържане на младите врачани в родния им град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Решение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Създаване на ИТ-общество във Враца, което чрез качествено образование дава възможност на врачани да работят предизвикателна и добре платена професия в родния си град.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0200" y="2308900"/>
            <a:ext cx="2665399" cy="176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2426" y="2739499"/>
            <a:ext cx="2750799" cy="182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62575" y="2928922"/>
            <a:ext cx="2750799" cy="18338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Постигнато до момента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599" cy="3772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●"/>
            </a:pPr>
            <a:r>
              <a:rPr lang="en"/>
              <a:t>ИТ център</a:t>
            </a:r>
          </a:p>
          <a:p>
            <a:pPr marL="457200" lvl="0" indent="-2286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●"/>
            </a:pPr>
            <a:r>
              <a:rPr lang="en"/>
              <a:t>Петима курсиста работят, 1 стажант</a:t>
            </a:r>
          </a:p>
          <a:p>
            <a:pPr marL="457200" lvl="0" indent="-2286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●"/>
            </a:pPr>
            <a:r>
              <a:rPr lang="en"/>
              <a:t>Голяма софтуерна фирма с офис във Враца</a:t>
            </a:r>
          </a:p>
          <a:p>
            <a:pPr marL="457200" lvl="0" indent="-2286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●"/>
            </a:pPr>
            <a:r>
              <a:rPr lang="en"/>
              <a:t>Паралелка Системно програмиране в Механотехникума</a:t>
            </a:r>
          </a:p>
          <a:p>
            <a:pPr marL="457200" lvl="0" indent="-2286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●"/>
            </a:pPr>
            <a:r>
              <a:rPr lang="en"/>
              <a:t>Събития - CodeWeek, Лов на съкровища</a:t>
            </a:r>
          </a:p>
          <a:p>
            <a:pPr marL="457200" lvl="0" indent="-2286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●"/>
            </a:pPr>
            <a:r>
              <a:rPr lang="en"/>
              <a:t>Обучителна програма</a:t>
            </a:r>
          </a:p>
          <a:p>
            <a:pPr marL="457200" lvl="0" indent="-2286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●"/>
            </a:pPr>
            <a:r>
              <a:rPr lang="en"/>
              <a:t>Курсове в училища</a:t>
            </a:r>
          </a:p>
          <a:p>
            <a:pPr marL="457200" lvl="0" indent="-2286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●"/>
            </a:pPr>
            <a:r>
              <a:rPr lang="en"/>
              <a:t>Привличане на добри практики във Враца - Telerik Kids Academy, Предизвикателство за социална промяна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Цели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За 2016:</a:t>
            </a:r>
          </a:p>
          <a:p>
            <a:pPr marL="457200" lvl="0" indent="-2286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35353"/>
              </a:buClr>
              <a:buSzPct val="133333"/>
              <a:buFont typeface="Trebuchet MS"/>
            </a:pPr>
            <a:r>
              <a:rPr lang="en"/>
              <a:t>Обучителна програма от 11.2015г</a:t>
            </a:r>
          </a:p>
          <a:p>
            <a:pPr marL="457200" lvl="0" indent="-2286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35353"/>
              </a:buClr>
              <a:buSzPct val="133333"/>
              <a:buFont typeface="Trebuchet MS"/>
            </a:pPr>
            <a:r>
              <a:rPr lang="en"/>
              <a:t>Курсове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535353"/>
              </a:buClr>
              <a:buSzPct val="133333"/>
              <a:buFont typeface="Trebuchet MS"/>
            </a:pPr>
            <a:r>
              <a:rPr lang="en"/>
              <a:t>Събития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535353"/>
              </a:buClr>
              <a:buSzPct val="133333"/>
              <a:buFont typeface="Trebuchet MS"/>
            </a:pPr>
            <a:r>
              <a:rPr lang="en"/>
              <a:t>Привличане на добри практики във Враца</a:t>
            </a:r>
          </a:p>
          <a:p>
            <a:pPr marR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Дългосрочни: </a:t>
            </a:r>
            <a:r>
              <a:rPr lang="en"/>
              <a:t>100 човека годишно започват работа в ИТ индустрията във Враца</a:t>
            </a:r>
          </a:p>
          <a:p>
            <a: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Стратегия за системна промяна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Паралелка в Механотехникума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Обучения в ИТ центъра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Тясна връзка между бизнес и образование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1437" y="2366875"/>
            <a:ext cx="3941126" cy="2627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Финансова стратегия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Дарения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Симбиоза със софтуерни компании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On-screen Show (16:9)</PresentationFormat>
  <Paragraphs>40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simple-light-2</vt:lpstr>
      <vt:lpstr>Враца софтуер общество</vt:lpstr>
      <vt:lpstr>Ива Николова</vt:lpstr>
      <vt:lpstr>Предизвикателства</vt:lpstr>
      <vt:lpstr>Решение</vt:lpstr>
      <vt:lpstr>Постигнато до момента</vt:lpstr>
      <vt:lpstr>Цели</vt:lpstr>
      <vt:lpstr>Стратегия за системна промяна</vt:lpstr>
      <vt:lpstr>Финансова стратегия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Враца софтуер общество</dc:title>
  <dc:creator>User</dc:creator>
  <cp:lastModifiedBy>User</cp:lastModifiedBy>
  <cp:revision>1</cp:revision>
  <dcterms:modified xsi:type="dcterms:W3CDTF">2015-10-16T08:22:30Z</dcterms:modified>
</cp:coreProperties>
</file>