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388" r:id="rId4"/>
    <p:sldId id="387" r:id="rId5"/>
    <p:sldId id="395" r:id="rId6"/>
    <p:sldId id="396" r:id="rId7"/>
    <p:sldId id="393" r:id="rId8"/>
    <p:sldId id="384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F43"/>
    <a:srgbClr val="41576C"/>
    <a:srgbClr val="3F586C"/>
    <a:srgbClr val="78B829"/>
    <a:srgbClr val="D60093"/>
    <a:srgbClr val="FF6600"/>
    <a:srgbClr val="FF9999"/>
    <a:srgbClr val="FF3300"/>
    <a:srgbClr val="0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484" autoAdjust="0"/>
  </p:normalViewPr>
  <p:slideViewPr>
    <p:cSldViewPr snapToGrid="0">
      <p:cViewPr>
        <p:scale>
          <a:sx n="40" d="100"/>
          <a:sy n="40" d="100"/>
        </p:scale>
        <p:origin x="834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4776D-3F37-4E45-BF0F-1E3877324EEE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80E57-4F5C-424A-B143-E9281DC3A01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00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80E57-4F5C-424A-B143-E9281DC3A01D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494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122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40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141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987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636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663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7248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860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642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7090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137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350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4492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223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0398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4061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6923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6170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15544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7053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8720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054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0779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116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6063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708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368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428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262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667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44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434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6A73-0242-44C4-BC61-C0F44D3D6942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9EF7-BFA5-4B3E-B43A-D3140A90A8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22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10FF-8FE1-4221-9AD0-A392282BCA34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778C2-07BD-451A-B339-92A32F662F60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79604-B943-43C7-BD1D-FA55634651DD}" type="datetimeFigureOut">
              <a:rPr lang="bg-BG" smtClean="0"/>
              <a:t>14.7.2015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9665-9B0A-4FB4-B709-98F60ECBFDCF}" type="slidenum">
              <a:rPr lang="bg-BG" smtClean="0"/>
              <a:t>‹#›</a:t>
            </a:fld>
            <a:endParaRPr lang="bg-BG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  <a:ln>
            <a:solidFill>
              <a:srgbClr val="2E1700"/>
            </a:solidFill>
          </a:ln>
        </p:spPr>
      </p:pic>
    </p:spTree>
    <p:extLst>
      <p:ext uri="{BB962C8B-B14F-4D97-AF65-F5344CB8AC3E}">
        <p14:creationId xmlns:p14="http://schemas.microsoft.com/office/powerpoint/2010/main" val="207664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592" y="1820129"/>
            <a:ext cx="109885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1000" dirty="0" smtClean="0">
                <a:ln w="38100">
                  <a:solidFill>
                    <a:srgbClr val="73BF4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INNOVATE TRADITION WITH STYLE</a:t>
            </a:r>
            <a:endParaRPr lang="bg-BG" sz="5400" b="1" spc="1000" dirty="0">
              <a:ln w="38100">
                <a:solidFill>
                  <a:srgbClr val="73BF4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7951" y="0"/>
            <a:ext cx="53740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73BF43"/>
                </a:solidFill>
                <a:latin typeface="Gill Sans MT" pitchFamily="34" charset="0"/>
              </a:rPr>
              <a:t>PRIZ</a:t>
            </a:r>
            <a:endParaRPr lang="bg-BG" sz="7200" b="1" dirty="0">
              <a:solidFill>
                <a:srgbClr val="73BF4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89754" y="0"/>
            <a:ext cx="75077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600" dirty="0" smtClean="0">
                <a:solidFill>
                  <a:srgbClr val="3F586C"/>
                </a:solidFill>
                <a:latin typeface="Gill Sans MT" pitchFamily="34" charset="0"/>
              </a:rPr>
              <a:t>METAL</a:t>
            </a:r>
            <a:endParaRPr lang="bg-BG" sz="16600" dirty="0">
              <a:solidFill>
                <a:srgbClr val="3F58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7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5320" y="395210"/>
            <a:ext cx="813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3BF43"/>
                </a:solidFill>
                <a:latin typeface="Gill Sans MT" pitchFamily="34" charset="0"/>
              </a:rPr>
              <a:t>REVOLUTIONARY</a:t>
            </a:r>
            <a:endParaRPr lang="bg-BG" sz="2800" b="1" dirty="0">
              <a:solidFill>
                <a:srgbClr val="73BF4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8464" y="384621"/>
            <a:ext cx="5724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F586C"/>
                </a:solidFill>
                <a:latin typeface="Gill Sans MT" pitchFamily="34" charset="0"/>
              </a:rPr>
              <a:t>TRADITIONAL</a:t>
            </a:r>
            <a:endParaRPr lang="bg-BG" sz="5400" dirty="0">
              <a:solidFill>
                <a:srgbClr val="3F586C"/>
              </a:solidFill>
            </a:endParaRPr>
          </a:p>
        </p:txBody>
      </p:sp>
      <p:pic>
        <p:nvPicPr>
          <p:cNvPr id="4103" name="Picture 7" descr="G:\t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" y="1519388"/>
            <a:ext cx="6557015" cy="533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014" y="1519388"/>
            <a:ext cx="4752837" cy="56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2470" y="395210"/>
            <a:ext cx="469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3BF43"/>
                </a:solidFill>
                <a:latin typeface="Gill Sans MT" pitchFamily="34" charset="0"/>
              </a:rPr>
              <a:t>INNOVATIVE</a:t>
            </a:r>
            <a:endParaRPr lang="bg-BG" sz="2800" b="1" dirty="0">
              <a:solidFill>
                <a:srgbClr val="73BF4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2464" y="407761"/>
            <a:ext cx="302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3F586C"/>
                </a:solidFill>
                <a:latin typeface="Gill Sans MT" pitchFamily="34" charset="0"/>
              </a:rPr>
              <a:t>CLASSIC</a:t>
            </a:r>
            <a:endParaRPr lang="bg-BG" sz="5400" dirty="0">
              <a:solidFill>
                <a:srgbClr val="3F586C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570" y="1195537"/>
            <a:ext cx="3790574" cy="56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7443" y="1207174"/>
            <a:ext cx="3852888" cy="540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5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2470" y="395210"/>
            <a:ext cx="469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3BF43"/>
                </a:solidFill>
                <a:latin typeface="Gill Sans MT" pitchFamily="34" charset="0"/>
              </a:rPr>
              <a:t>PRACTICAL</a:t>
            </a:r>
            <a:endParaRPr lang="bg-BG" sz="2800" b="1" dirty="0">
              <a:solidFill>
                <a:srgbClr val="73BF4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0168" y="407761"/>
            <a:ext cx="3687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3F586C"/>
                </a:solidFill>
                <a:latin typeface="Gill Sans MT" pitchFamily="34" charset="0"/>
              </a:rPr>
              <a:t>BEAUTIFUL</a:t>
            </a:r>
            <a:endParaRPr lang="bg-BG" sz="5400" dirty="0">
              <a:solidFill>
                <a:srgbClr val="3F586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6553" y="2108505"/>
            <a:ext cx="321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3F586C"/>
                </a:solidFill>
              </a:rPr>
              <a:t>42,000</a:t>
            </a:r>
            <a:endParaRPr lang="bg-BG" sz="5400" dirty="0">
              <a:solidFill>
                <a:srgbClr val="3F586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7038" y="3278959"/>
            <a:ext cx="390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3F586C"/>
                </a:solidFill>
              </a:rPr>
              <a:t>€1,500,000</a:t>
            </a:r>
            <a:endParaRPr lang="bg-BG" sz="5400" dirty="0">
              <a:solidFill>
                <a:srgbClr val="3F586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4840" y="4316204"/>
            <a:ext cx="321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3F586C"/>
                </a:solidFill>
              </a:rPr>
              <a:t>€250,000</a:t>
            </a:r>
            <a:endParaRPr lang="bg-BG" sz="5400" dirty="0">
              <a:solidFill>
                <a:srgbClr val="3F586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658" y="1986395"/>
            <a:ext cx="1582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3BF43"/>
                </a:solidFill>
                <a:latin typeface="Gill Sans MT" pitchFamily="34" charset="0"/>
              </a:rPr>
              <a:t>42</a:t>
            </a:r>
            <a:endParaRPr lang="bg-BG" sz="2800" b="1" dirty="0">
              <a:solidFill>
                <a:srgbClr val="73BF4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552" y="2972602"/>
            <a:ext cx="469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3BF43"/>
                </a:solidFill>
                <a:latin typeface="Gill Sans MT" pitchFamily="34" charset="0"/>
              </a:rPr>
              <a:t>€1,065</a:t>
            </a:r>
            <a:endParaRPr lang="bg-BG" sz="2800" b="1" dirty="0">
              <a:solidFill>
                <a:srgbClr val="73BF4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7938" y="4073121"/>
            <a:ext cx="469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3BF43"/>
                </a:solidFill>
                <a:latin typeface="Gill Sans MT" pitchFamily="34" charset="0"/>
              </a:rPr>
              <a:t>€226</a:t>
            </a:r>
            <a:endParaRPr lang="bg-BG" sz="2800" b="1" dirty="0">
              <a:solidFill>
                <a:srgbClr val="73BF4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5398" y="5381428"/>
            <a:ext cx="321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3F586C"/>
                </a:solidFill>
              </a:rPr>
              <a:t>2020</a:t>
            </a:r>
            <a:endParaRPr lang="bg-BG" sz="5400" dirty="0">
              <a:solidFill>
                <a:srgbClr val="3F586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7763" y="5381428"/>
            <a:ext cx="469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3BF43"/>
                </a:solidFill>
                <a:latin typeface="Gill Sans MT" pitchFamily="34" charset="0"/>
              </a:rPr>
              <a:t>2015</a:t>
            </a:r>
            <a:endParaRPr lang="bg-BG" sz="2800" b="1" dirty="0">
              <a:solidFill>
                <a:srgbClr val="73BF4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7337" y="2494487"/>
            <a:ext cx="4740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rgbClr val="73BF4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56.5%</a:t>
            </a:r>
            <a:endParaRPr lang="bg-BG" sz="6000" b="1" dirty="0">
              <a:ln w="38100">
                <a:solidFill>
                  <a:srgbClr val="73BF4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0110" y="5806443"/>
            <a:ext cx="3669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3BF43"/>
                </a:solidFill>
                <a:latin typeface="Gill Sans MT" pitchFamily="34" charset="0"/>
              </a:rPr>
              <a:t>Eco friendly</a:t>
            </a:r>
            <a:endParaRPr lang="bg-BG" sz="4400" dirty="0">
              <a:solidFill>
                <a:srgbClr val="73BF4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" y="491703"/>
            <a:ext cx="2586939" cy="3489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537" y="503132"/>
            <a:ext cx="1799119" cy="2210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81" y="3211746"/>
            <a:ext cx="1736946" cy="2594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19" y="3175135"/>
            <a:ext cx="2113601" cy="2631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1248" y="2808914"/>
            <a:ext cx="25109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576C"/>
                </a:solidFill>
                <a:latin typeface="Gill Sans MT" pitchFamily="34" charset="0"/>
              </a:rPr>
              <a:t>C</a:t>
            </a:r>
            <a:r>
              <a:rPr lang="bg-BG" sz="3200" dirty="0" smtClean="0">
                <a:solidFill>
                  <a:srgbClr val="41576C"/>
                </a:solidFill>
              </a:rPr>
              <a:t>lassic</a:t>
            </a:r>
            <a:endParaRPr lang="en-US" sz="3200" dirty="0" smtClean="0">
              <a:solidFill>
                <a:srgbClr val="41576C"/>
              </a:solidFill>
              <a:latin typeface="Gill Sans MT" pitchFamily="34" charset="0"/>
            </a:endParaRPr>
          </a:p>
          <a:p>
            <a:endParaRPr lang="bg-BG" sz="3200" dirty="0" smtClean="0">
              <a:solidFill>
                <a:srgbClr val="41576C"/>
              </a:solidFill>
            </a:endParaRPr>
          </a:p>
          <a:p>
            <a:r>
              <a:rPr lang="en-US" sz="3200" dirty="0" smtClean="0">
                <a:solidFill>
                  <a:srgbClr val="41576C"/>
                </a:solidFill>
                <a:latin typeface="Gill Sans MT" pitchFamily="34" charset="0"/>
              </a:rPr>
              <a:t>T</a:t>
            </a:r>
            <a:r>
              <a:rPr lang="bg-BG" sz="3200" dirty="0" smtClean="0">
                <a:solidFill>
                  <a:srgbClr val="41576C"/>
                </a:solidFill>
              </a:rPr>
              <a:t>raditional</a:t>
            </a:r>
            <a:endParaRPr lang="en-US" sz="3200" dirty="0" smtClean="0">
              <a:solidFill>
                <a:srgbClr val="41576C"/>
              </a:solidFill>
            </a:endParaRPr>
          </a:p>
          <a:p>
            <a:endParaRPr lang="bg-BG" sz="3200" dirty="0" smtClean="0">
              <a:solidFill>
                <a:srgbClr val="41576C"/>
              </a:solidFill>
            </a:endParaRPr>
          </a:p>
          <a:p>
            <a:r>
              <a:rPr lang="en-US" sz="3200" dirty="0" smtClean="0">
                <a:solidFill>
                  <a:srgbClr val="41576C"/>
                </a:solidFill>
              </a:rPr>
              <a:t>Beautiful</a:t>
            </a:r>
            <a:endParaRPr lang="en-US" sz="3200" dirty="0" smtClean="0">
              <a:solidFill>
                <a:srgbClr val="41576C"/>
              </a:solidFill>
            </a:endParaRPr>
          </a:p>
          <a:p>
            <a:endParaRPr lang="bg-BG" sz="3200" dirty="0" smtClean="0">
              <a:solidFill>
                <a:srgbClr val="41576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7546" y="2796112"/>
            <a:ext cx="29186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78B829"/>
                </a:solidFill>
                <a:latin typeface="Gill Sans MT" pitchFamily="34" charset="0"/>
              </a:rPr>
              <a:t>I</a:t>
            </a:r>
            <a:r>
              <a:rPr lang="bg-BG" sz="3200" dirty="0" smtClean="0">
                <a:solidFill>
                  <a:srgbClr val="78B829"/>
                </a:solidFill>
              </a:rPr>
              <a:t>nnovative</a:t>
            </a:r>
            <a:endParaRPr lang="en-US" sz="3200" dirty="0" smtClean="0">
              <a:solidFill>
                <a:srgbClr val="78B829"/>
              </a:solidFill>
              <a:latin typeface="Gill Sans MT" pitchFamily="34" charset="0"/>
            </a:endParaRPr>
          </a:p>
          <a:p>
            <a:pPr algn="r"/>
            <a:endParaRPr lang="bg-BG" sz="3200" dirty="0" smtClean="0">
              <a:solidFill>
                <a:srgbClr val="78B829"/>
              </a:solidFill>
            </a:endParaRPr>
          </a:p>
          <a:p>
            <a:pPr algn="r"/>
            <a:r>
              <a:rPr lang="bg-BG" sz="3200" dirty="0" smtClean="0">
                <a:solidFill>
                  <a:srgbClr val="78B829"/>
                </a:solidFill>
              </a:rPr>
              <a:t>Revolutionary</a:t>
            </a:r>
            <a:endParaRPr lang="en-US" sz="3200" dirty="0" smtClean="0">
              <a:solidFill>
                <a:srgbClr val="78B829"/>
              </a:solidFill>
              <a:latin typeface="Gill Sans MT" pitchFamily="34" charset="0"/>
            </a:endParaRPr>
          </a:p>
          <a:p>
            <a:pPr algn="r"/>
            <a:endParaRPr lang="bg-BG" sz="3200" dirty="0" smtClean="0">
              <a:solidFill>
                <a:srgbClr val="78B829"/>
              </a:solidFill>
            </a:endParaRPr>
          </a:p>
          <a:p>
            <a:pPr algn="r"/>
            <a:r>
              <a:rPr lang="bg-BG" sz="3200" dirty="0">
                <a:solidFill>
                  <a:srgbClr val="78B829"/>
                </a:solidFill>
              </a:rPr>
              <a:t>P</a:t>
            </a:r>
            <a:r>
              <a:rPr lang="bg-BG" sz="3200" dirty="0" smtClean="0">
                <a:solidFill>
                  <a:srgbClr val="78B829"/>
                </a:solidFill>
              </a:rPr>
              <a:t>ractical</a:t>
            </a:r>
            <a:endParaRPr lang="en-US" sz="3200" dirty="0" smtClean="0">
              <a:solidFill>
                <a:srgbClr val="78B829"/>
              </a:solidFill>
              <a:latin typeface="Gill Sans MT" pitchFamily="34" charset="0"/>
            </a:endParaRPr>
          </a:p>
          <a:p>
            <a:pPr algn="r"/>
            <a:endParaRPr lang="bg-BG" sz="3200" dirty="0" smtClean="0">
              <a:solidFill>
                <a:srgbClr val="78B829"/>
              </a:solidFill>
            </a:endParaRPr>
          </a:p>
          <a:p>
            <a:pPr algn="r"/>
            <a:endParaRPr lang="bg-BG" sz="3200" dirty="0">
              <a:solidFill>
                <a:srgbClr val="78B82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2111" y="572305"/>
            <a:ext cx="459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73BF43"/>
                </a:solidFill>
                <a:latin typeface="Gill Sans MT" pitchFamily="34" charset="0"/>
              </a:rPr>
              <a:t>PRIZ</a:t>
            </a:r>
            <a:endParaRPr lang="bg-BG" sz="4800" b="1" dirty="0">
              <a:solidFill>
                <a:srgbClr val="73BF4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7026" y="572305"/>
            <a:ext cx="3865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rgbClr val="3F586C"/>
                </a:solidFill>
                <a:latin typeface="Gill Sans MT" pitchFamily="34" charset="0"/>
              </a:rPr>
              <a:t>METAL</a:t>
            </a:r>
            <a:endParaRPr lang="bg-BG" sz="8800" dirty="0">
              <a:solidFill>
                <a:srgbClr val="3F58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1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5765" y="2443228"/>
            <a:ext cx="4212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etalpriz.com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5" descr="Facebook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70" y="3867711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witt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45" y="5401617"/>
            <a:ext cx="715962" cy="71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4981" y="3990041"/>
            <a:ext cx="515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Facebook.com/metalpriz2014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4511" y="5532804"/>
            <a:ext cx="3873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Twitter.com/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metalpriz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2111" y="572305"/>
            <a:ext cx="4590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73BF43"/>
                </a:solidFill>
                <a:latin typeface="Gill Sans MT" pitchFamily="34" charset="0"/>
              </a:rPr>
              <a:t>PRIZ</a:t>
            </a:r>
            <a:endParaRPr lang="bg-BG" sz="4800" b="1" dirty="0">
              <a:solidFill>
                <a:srgbClr val="73BF4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7026" y="572305"/>
            <a:ext cx="3865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rgbClr val="3F586C"/>
                </a:solidFill>
                <a:latin typeface="Gill Sans MT" pitchFamily="34" charset="0"/>
              </a:rPr>
              <a:t>METAL</a:t>
            </a:r>
            <a:endParaRPr lang="bg-BG" sz="8800" dirty="0">
              <a:solidFill>
                <a:srgbClr val="3F58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45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Office Theme</vt:lpstr>
      <vt:lpstr>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Rennie</dc:creator>
  <cp:lastModifiedBy>Magdanela Delinesheva</cp:lastModifiedBy>
  <cp:revision>495</cp:revision>
  <dcterms:created xsi:type="dcterms:W3CDTF">2013-10-23T17:04:53Z</dcterms:created>
  <dcterms:modified xsi:type="dcterms:W3CDTF">2015-07-14T19:40:43Z</dcterms:modified>
</cp:coreProperties>
</file>