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8195D5-D450-416E-AB48-3A99A635BFD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B6D52ED-4183-46D4-AD86-C8B9B9669F2B}">
      <dgm:prSet phldrT="[Text]"/>
      <dgm:spPr>
        <a:xfrm>
          <a:off x="809434" y="2581733"/>
          <a:ext cx="1347130" cy="1044315"/>
        </a:xfrm>
        <a:noFill/>
        <a:ln>
          <a:noFill/>
        </a:ln>
        <a:effectLst/>
      </dgm:spPr>
      <dgm:t>
        <a:bodyPr/>
        <a:lstStyle/>
        <a:p>
          <a:pPr algn="ctr"/>
          <a:r>
            <a:rPr lang="bg-B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Комуникация по между си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D31E801-7377-4377-A8A3-9E58FF4E5A48}" type="parTrans" cxnId="{5BC4A3C7-7838-4A4E-8E1B-D86B11909B40}">
      <dgm:prSet/>
      <dgm:spPr/>
      <dgm:t>
        <a:bodyPr/>
        <a:lstStyle/>
        <a:p>
          <a:endParaRPr lang="en-US"/>
        </a:p>
      </dgm:t>
    </dgm:pt>
    <dgm:pt modelId="{A4BF1B86-0885-4087-985E-06B5137963CB}" type="sibTrans" cxnId="{5BC4A3C7-7838-4A4E-8E1B-D86B11909B40}">
      <dgm:prSet/>
      <dgm:spPr/>
      <dgm:t>
        <a:bodyPr/>
        <a:lstStyle/>
        <a:p>
          <a:endParaRPr lang="en-US"/>
        </a:p>
      </dgm:t>
    </dgm:pt>
    <dgm:pt modelId="{CF90DE1E-1AC9-46C9-8185-C1E747652C0A}">
      <dgm:prSet phldrT="[Text]"/>
      <dgm:spPr>
        <a:xfrm>
          <a:off x="2197036" y="1660278"/>
          <a:ext cx="1387602" cy="1965769"/>
        </a:xfrm>
        <a:noFill/>
        <a:ln>
          <a:noFill/>
        </a:ln>
        <a:effectLst/>
      </dgm:spPr>
      <dgm:t>
        <a:bodyPr/>
        <a:lstStyle/>
        <a:p>
          <a:pPr algn="ctr"/>
          <a:r>
            <a:rPr lang="bg-B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Комуникация с координатор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8C6E3CA-CE99-4627-AEC7-1785C30C56A7}" type="parTrans" cxnId="{292475FE-276F-450C-8F8B-0C7990255655}">
      <dgm:prSet/>
      <dgm:spPr/>
      <dgm:t>
        <a:bodyPr/>
        <a:lstStyle/>
        <a:p>
          <a:endParaRPr lang="en-US"/>
        </a:p>
      </dgm:t>
    </dgm:pt>
    <dgm:pt modelId="{3CD2CCE3-A2E1-4F44-A96C-24345566C4D9}" type="sibTrans" cxnId="{292475FE-276F-450C-8F8B-0C7990255655}">
      <dgm:prSet/>
      <dgm:spPr/>
      <dgm:t>
        <a:bodyPr/>
        <a:lstStyle/>
        <a:p>
          <a:endParaRPr lang="en-US"/>
        </a:p>
      </dgm:t>
    </dgm:pt>
    <dgm:pt modelId="{FA9B01AF-EAEB-4BF2-BF9C-29B7DAA70C4F}">
      <dgm:prSet phldrT="[Text]"/>
      <dgm:spPr>
        <a:xfrm>
          <a:off x="3844813" y="1114633"/>
          <a:ext cx="1387602" cy="2511415"/>
        </a:xfrm>
        <a:noFill/>
        <a:ln>
          <a:noFill/>
        </a:ln>
        <a:effectLst/>
      </dgm:spPr>
      <dgm:t>
        <a:bodyPr/>
        <a:lstStyle/>
        <a:p>
          <a:pPr algn="ctr"/>
          <a:r>
            <a:rPr lang="bg-B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Комуникация </a:t>
          </a:r>
          <a:r>
            <a:rPr lang="bg-BG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 външни мрежи</a:t>
          </a:r>
        </a:p>
        <a:p>
          <a:pPr algn="ctr"/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E86CB97-B433-4B6B-B520-E1C442F6D3FC}" type="parTrans" cxnId="{AD374C6E-F544-44BD-B0D0-D1CB64EFBB90}">
      <dgm:prSet/>
      <dgm:spPr/>
      <dgm:t>
        <a:bodyPr/>
        <a:lstStyle/>
        <a:p>
          <a:endParaRPr lang="en-US"/>
        </a:p>
      </dgm:t>
    </dgm:pt>
    <dgm:pt modelId="{5A649A83-0370-4B38-BC8A-4D64433875F7}" type="sibTrans" cxnId="{AD374C6E-F544-44BD-B0D0-D1CB64EFBB90}">
      <dgm:prSet/>
      <dgm:spPr/>
      <dgm:t>
        <a:bodyPr/>
        <a:lstStyle/>
        <a:p>
          <a:endParaRPr lang="en-US"/>
        </a:p>
      </dgm:t>
    </dgm:pt>
    <dgm:pt modelId="{71FFD78E-E4C0-4261-853A-DE2EA45D1045}" type="pres">
      <dgm:prSet presAssocID="{4A8195D5-D450-416E-AB48-3A99A635BFD7}" presName="arrowDiagram" presStyleCnt="0">
        <dgm:presLayoutVars>
          <dgm:chMax val="5"/>
          <dgm:dir/>
          <dgm:resizeHandles val="exact"/>
        </dgm:presLayoutVars>
      </dgm:prSet>
      <dgm:spPr/>
    </dgm:pt>
    <dgm:pt modelId="{4CFAB44A-EED3-433E-A11C-67B2118AC5FD}" type="pres">
      <dgm:prSet presAssocID="{4A8195D5-D450-416E-AB48-3A99A635BFD7}" presName="arrow" presStyleLbl="bgShp" presStyleIdx="0" presStyleCnt="1"/>
      <dgm:spPr>
        <a:xfrm>
          <a:off x="0" y="12501"/>
          <a:ext cx="5781675" cy="3613546"/>
        </a:xfrm>
        <a:prstGeom prst="swooshArrow">
          <a:avLst>
            <a:gd name="adj1" fmla="val 25000"/>
            <a:gd name="adj2" fmla="val 2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C0ED7A91-B9E6-4E07-86CB-21AA7BA5AA6D}" type="pres">
      <dgm:prSet presAssocID="{4A8195D5-D450-416E-AB48-3A99A635BFD7}" presName="arrowDiagram3" presStyleCnt="0"/>
      <dgm:spPr/>
    </dgm:pt>
    <dgm:pt modelId="{B2FEBE68-64F6-46CA-9E17-A3D804E8033A}" type="pres">
      <dgm:prSet presAssocID="{EB6D52ED-4183-46D4-AD86-C8B9B9669F2B}" presName="bullet3a" presStyleLbl="node1" presStyleIdx="0" presStyleCnt="3"/>
      <dgm:spPr>
        <a:xfrm>
          <a:off x="734272" y="2506571"/>
          <a:ext cx="150323" cy="15032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F9866392-A3B8-47DC-A9A0-221F1694829A}" type="pres">
      <dgm:prSet presAssocID="{EB6D52ED-4183-46D4-AD86-C8B9B9669F2B}" presName="textBox3a" presStyleLbl="revTx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bg-BG"/>
        </a:p>
      </dgm:t>
    </dgm:pt>
    <dgm:pt modelId="{1A3107C5-FDA4-4BAF-A9FF-298EA2297D3C}" type="pres">
      <dgm:prSet presAssocID="{CF90DE1E-1AC9-46C9-8185-C1E747652C0A}" presName="bullet3b" presStyleLbl="node1" presStyleIdx="1" presStyleCnt="3"/>
      <dgm:spPr>
        <a:xfrm>
          <a:off x="2061167" y="1524409"/>
          <a:ext cx="271738" cy="271738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0CCCEC5B-2570-4205-AFDA-7D993B6A6343}" type="pres">
      <dgm:prSet presAssocID="{CF90DE1E-1AC9-46C9-8185-C1E747652C0A}" presName="textBox3b" presStyleLbl="revTx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bg-BG"/>
        </a:p>
      </dgm:t>
    </dgm:pt>
    <dgm:pt modelId="{44B7DCC5-6343-460B-BFBA-C7785B2A6ACB}" type="pres">
      <dgm:prSet presAssocID="{FA9B01AF-EAEB-4BF2-BF9C-29B7DAA70C4F}" presName="bullet3c" presStyleLbl="node1" presStyleIdx="2" presStyleCnt="3"/>
      <dgm:spPr>
        <a:xfrm>
          <a:off x="3656909" y="926728"/>
          <a:ext cx="375808" cy="375808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77A74B85-EBE6-4C37-A89C-9BAD34528A2B}" type="pres">
      <dgm:prSet presAssocID="{FA9B01AF-EAEB-4BF2-BF9C-29B7DAA70C4F}" presName="textBox3c" presStyleLbl="revTx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292475FE-276F-450C-8F8B-0C7990255655}" srcId="{4A8195D5-D450-416E-AB48-3A99A635BFD7}" destId="{CF90DE1E-1AC9-46C9-8185-C1E747652C0A}" srcOrd="1" destOrd="0" parTransId="{A8C6E3CA-CE99-4627-AEC7-1785C30C56A7}" sibTransId="{3CD2CCE3-A2E1-4F44-A96C-24345566C4D9}"/>
    <dgm:cxn modelId="{B7FC7CC5-FF50-447F-8431-F4B760FD7137}" type="presOf" srcId="{FA9B01AF-EAEB-4BF2-BF9C-29B7DAA70C4F}" destId="{77A74B85-EBE6-4C37-A89C-9BAD34528A2B}" srcOrd="0" destOrd="0" presId="urn:microsoft.com/office/officeart/2005/8/layout/arrow2"/>
    <dgm:cxn modelId="{5BC4A3C7-7838-4A4E-8E1B-D86B11909B40}" srcId="{4A8195D5-D450-416E-AB48-3A99A635BFD7}" destId="{EB6D52ED-4183-46D4-AD86-C8B9B9669F2B}" srcOrd="0" destOrd="0" parTransId="{DD31E801-7377-4377-A8A3-9E58FF4E5A48}" sibTransId="{A4BF1B86-0885-4087-985E-06B5137963CB}"/>
    <dgm:cxn modelId="{3C09C3DA-8944-450C-BFD4-87CA882E38EF}" type="presOf" srcId="{CF90DE1E-1AC9-46C9-8185-C1E747652C0A}" destId="{0CCCEC5B-2570-4205-AFDA-7D993B6A6343}" srcOrd="0" destOrd="0" presId="urn:microsoft.com/office/officeart/2005/8/layout/arrow2"/>
    <dgm:cxn modelId="{38CB27B2-83FD-45BA-83B6-ED23597ACCB8}" type="presOf" srcId="{4A8195D5-D450-416E-AB48-3A99A635BFD7}" destId="{71FFD78E-E4C0-4261-853A-DE2EA45D1045}" srcOrd="0" destOrd="0" presId="urn:microsoft.com/office/officeart/2005/8/layout/arrow2"/>
    <dgm:cxn modelId="{AD374C6E-F544-44BD-B0D0-D1CB64EFBB90}" srcId="{4A8195D5-D450-416E-AB48-3A99A635BFD7}" destId="{FA9B01AF-EAEB-4BF2-BF9C-29B7DAA70C4F}" srcOrd="2" destOrd="0" parTransId="{7E86CB97-B433-4B6B-B520-E1C442F6D3FC}" sibTransId="{5A649A83-0370-4B38-BC8A-4D64433875F7}"/>
    <dgm:cxn modelId="{84083CEF-121C-4743-BAE2-827C6B29AEDC}" type="presOf" srcId="{EB6D52ED-4183-46D4-AD86-C8B9B9669F2B}" destId="{F9866392-A3B8-47DC-A9A0-221F1694829A}" srcOrd="0" destOrd="0" presId="urn:microsoft.com/office/officeart/2005/8/layout/arrow2"/>
    <dgm:cxn modelId="{81A262F6-7169-4E6A-A9B5-2A3049B5A7C1}" type="presParOf" srcId="{71FFD78E-E4C0-4261-853A-DE2EA45D1045}" destId="{4CFAB44A-EED3-433E-A11C-67B2118AC5FD}" srcOrd="0" destOrd="0" presId="urn:microsoft.com/office/officeart/2005/8/layout/arrow2"/>
    <dgm:cxn modelId="{C0817C84-125E-4DD9-9F1B-364B8D44EF69}" type="presParOf" srcId="{71FFD78E-E4C0-4261-853A-DE2EA45D1045}" destId="{C0ED7A91-B9E6-4E07-86CB-21AA7BA5AA6D}" srcOrd="1" destOrd="0" presId="urn:microsoft.com/office/officeart/2005/8/layout/arrow2"/>
    <dgm:cxn modelId="{A29CD4A3-3398-48CF-BF55-A94F52AA8797}" type="presParOf" srcId="{C0ED7A91-B9E6-4E07-86CB-21AA7BA5AA6D}" destId="{B2FEBE68-64F6-46CA-9E17-A3D804E8033A}" srcOrd="0" destOrd="0" presId="urn:microsoft.com/office/officeart/2005/8/layout/arrow2"/>
    <dgm:cxn modelId="{F78FE01A-7E21-4F94-87C9-A33368EAC04F}" type="presParOf" srcId="{C0ED7A91-B9E6-4E07-86CB-21AA7BA5AA6D}" destId="{F9866392-A3B8-47DC-A9A0-221F1694829A}" srcOrd="1" destOrd="0" presId="urn:microsoft.com/office/officeart/2005/8/layout/arrow2"/>
    <dgm:cxn modelId="{827C2C8F-E556-4936-83BD-9F2D4D056F52}" type="presParOf" srcId="{C0ED7A91-B9E6-4E07-86CB-21AA7BA5AA6D}" destId="{1A3107C5-FDA4-4BAF-A9FF-298EA2297D3C}" srcOrd="2" destOrd="0" presId="urn:microsoft.com/office/officeart/2005/8/layout/arrow2"/>
    <dgm:cxn modelId="{98DBE032-A4C9-4166-A594-65635F2AD244}" type="presParOf" srcId="{C0ED7A91-B9E6-4E07-86CB-21AA7BA5AA6D}" destId="{0CCCEC5B-2570-4205-AFDA-7D993B6A6343}" srcOrd="3" destOrd="0" presId="urn:microsoft.com/office/officeart/2005/8/layout/arrow2"/>
    <dgm:cxn modelId="{FFBCC90F-343E-4DB6-B63A-A623F239366C}" type="presParOf" srcId="{C0ED7A91-B9E6-4E07-86CB-21AA7BA5AA6D}" destId="{44B7DCC5-6343-460B-BFBA-C7785B2A6ACB}" srcOrd="4" destOrd="0" presId="urn:microsoft.com/office/officeart/2005/8/layout/arrow2"/>
    <dgm:cxn modelId="{C9259519-7E24-40D8-8CD8-4AB074FD1DB0}" type="presParOf" srcId="{C0ED7A91-B9E6-4E07-86CB-21AA7BA5AA6D}" destId="{77A74B85-EBE6-4C37-A89C-9BAD34528A2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AB44A-EED3-433E-A11C-67B2118AC5FD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EBE68-64F6-46CA-9E17-A3D804E8033A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66392-A3B8-47DC-A9A0-221F1694829A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Комуникация по между си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507845" y="3217959"/>
        <a:ext cx="1687279" cy="1308003"/>
      </dsp:txXfrm>
    </dsp:sp>
    <dsp:sp modelId="{1A3107C5-FDA4-4BAF-A9FF-298EA2297D3C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CEC5B-2570-4205-AFDA-7D993B6A6343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Комуникация с координатор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245815" y="2063839"/>
        <a:ext cx="1737969" cy="2462123"/>
      </dsp:txXfrm>
    </dsp:sp>
    <dsp:sp modelId="{44B7DCC5-6343-460B-BFBA-C7785B2A6ACB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74B85-EBE6-4C37-A89C-9BAD34528A2B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Комуникация </a:t>
          </a:r>
          <a:r>
            <a:rPr lang="bg-BG" sz="20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 външни мрежи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309654" y="1380418"/>
        <a:ext cx="1737969" cy="3145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51AE48-F602-4AFB-9189-4143B09454FD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66999"/>
          </a:xfrm>
        </p:spPr>
        <p:txBody>
          <a:bodyPr/>
          <a:lstStyle/>
          <a:p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Комуникацията между офисите за трансфер на технологии в мрежа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7162800" cy="1219200"/>
          </a:xfrm>
        </p:spPr>
        <p:txBody>
          <a:bodyPr/>
          <a:lstStyle/>
          <a:p>
            <a:pPr algn="r"/>
            <a:r>
              <a:rPr lang="bg-BG" dirty="0" smtClean="0"/>
              <a:t>инж. Цветелина Йоргова</a:t>
            </a:r>
          </a:p>
          <a:p>
            <a:pPr algn="r"/>
            <a:r>
              <a:rPr lang="en-US" dirty="0" smtClean="0"/>
              <a:t>Email</a:t>
            </a:r>
            <a:r>
              <a:rPr lang="bg-BG" dirty="0" smtClean="0"/>
              <a:t>:</a:t>
            </a:r>
            <a:r>
              <a:rPr lang="en-US" dirty="0" smtClean="0"/>
              <a:t>yorgova@gis-tc.org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94456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Европейски ден на предприемача 2015</a:t>
            </a:r>
            <a:endParaRPr lang="en-US" i="1" dirty="0"/>
          </a:p>
        </p:txBody>
      </p:sp>
      <p:pic>
        <p:nvPicPr>
          <p:cNvPr id="5" name="Picture 2" descr="logo_g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0"/>
            <a:ext cx="9588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9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en-US" dirty="0" smtClean="0"/>
              <a:t>Steinbeis network</a:t>
            </a:r>
          </a:p>
          <a:p>
            <a:endParaRPr lang="en-US" dirty="0"/>
          </a:p>
          <a:p>
            <a:r>
              <a:rPr lang="en-US" dirty="0" smtClean="0"/>
              <a:t>Enterprise Europe Network</a:t>
            </a:r>
          </a:p>
          <a:p>
            <a:endParaRPr lang="en-US" dirty="0"/>
          </a:p>
          <a:p>
            <a:r>
              <a:rPr lang="bg-BG" dirty="0" smtClean="0"/>
              <a:t>Мрежата от Национални контактни лица по </a:t>
            </a:r>
            <a:endParaRPr lang="bg-BG" dirty="0"/>
          </a:p>
          <a:p>
            <a:pPr marL="0" indent="0">
              <a:buNone/>
            </a:pPr>
            <a:r>
              <a:rPr lang="bg-BG" dirty="0" smtClean="0"/>
              <a:t>Хоризонт </a:t>
            </a:r>
            <a:r>
              <a:rPr lang="en-US" dirty="0" smtClean="0"/>
              <a:t>2020</a:t>
            </a:r>
            <a:endParaRPr lang="bg-B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594456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Европейски ден на предприемача 2015</a:t>
            </a:r>
            <a:endParaRPr lang="en-US" i="1" dirty="0"/>
          </a:p>
        </p:txBody>
      </p:sp>
      <p:pic>
        <p:nvPicPr>
          <p:cNvPr id="5" name="Picture 2" descr="logo_g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53" y="0"/>
            <a:ext cx="9588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5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Нива на комуникация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94456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Европейски ден на предприемача 2015</a:t>
            </a:r>
            <a:endParaRPr lang="en-US" i="1" dirty="0"/>
          </a:p>
        </p:txBody>
      </p:sp>
      <p:pic>
        <p:nvPicPr>
          <p:cNvPr id="5" name="Picture 2" descr="logo_g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0"/>
            <a:ext cx="9588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9747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0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4400" dirty="0" smtClean="0"/>
              <a:t>Благодаря за вниманието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150512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Инж. Цветелина Йоргова</a:t>
            </a:r>
          </a:p>
          <a:p>
            <a:r>
              <a:rPr lang="en-US" i="1" dirty="0" smtClean="0"/>
              <a:t>Email: yorgova@gis-tc.org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94456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Европейски ден на предприемача 2015</a:t>
            </a:r>
            <a:endParaRPr lang="en-US" i="1" dirty="0"/>
          </a:p>
        </p:txBody>
      </p:sp>
      <p:pic>
        <p:nvPicPr>
          <p:cNvPr id="6" name="Picture 2" descr="logo_g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0"/>
            <a:ext cx="9588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1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481</TotalTime>
  <Words>74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Комуникацията между офисите за трансфер на технологии в мрежа</vt:lpstr>
      <vt:lpstr>Инструменти</vt:lpstr>
      <vt:lpstr>Нива на комуникация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Ролята на посредника в партньорството Академия - Бизнес</dc:title>
  <dc:creator>name</dc:creator>
  <cp:lastModifiedBy>TsYorgova</cp:lastModifiedBy>
  <cp:revision>21</cp:revision>
  <dcterms:created xsi:type="dcterms:W3CDTF">2015-10-12T08:51:51Z</dcterms:created>
  <dcterms:modified xsi:type="dcterms:W3CDTF">2015-10-14T18:31:43Z</dcterms:modified>
</cp:coreProperties>
</file>